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1" r:id="rId2"/>
    <p:sldId id="282" r:id="rId3"/>
    <p:sldId id="276" r:id="rId4"/>
    <p:sldId id="305" r:id="rId5"/>
    <p:sldId id="277" r:id="rId6"/>
    <p:sldId id="306" r:id="rId7"/>
    <p:sldId id="303" r:id="rId8"/>
    <p:sldId id="275" r:id="rId9"/>
    <p:sldId id="293" r:id="rId10"/>
    <p:sldId id="307" r:id="rId11"/>
    <p:sldId id="301" r:id="rId12"/>
    <p:sldId id="308" r:id="rId13"/>
    <p:sldId id="309" r:id="rId14"/>
    <p:sldId id="310" r:id="rId15"/>
    <p:sldId id="31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15" autoAdjust="0"/>
    <p:restoredTop sz="86439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6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430B0-7671-4B99-A256-56205253C6DC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4E906-6B7D-417F-9020-0EDC589D66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68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4E906-6B7D-417F-9020-0EDC589D662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630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9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0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529" y="-9442"/>
            <a:ext cx="12193057" cy="68768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endParaRPr lang="ba-RU" b="1" u="sng" cap="small" spc="25" dirty="0" smtClean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ba-RU" b="1" u="sng" cap="small" spc="25" dirty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ba-RU" b="1" u="sng" cap="small" spc="25" dirty="0" smtClean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ba-RU" b="1" u="sng" cap="small" spc="25" dirty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ba-RU" b="1" u="sng" cap="small" spc="25" dirty="0" smtClean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ba-RU" b="1" u="sng" cap="small" spc="25" dirty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ba-RU" sz="4000" b="1" i="1" u="sng" cap="small" spc="25" dirty="0" smtClean="0">
                <a:latin typeface="Times New Roman"/>
                <a:ea typeface="Times New Roman"/>
              </a:rPr>
              <a:t>Тел </a:t>
            </a:r>
            <a:r>
              <a:rPr lang="ba-RU" sz="4000" b="1" i="1" u="sng" cap="small" spc="25" dirty="0">
                <a:latin typeface="Times New Roman"/>
                <a:ea typeface="Times New Roman"/>
              </a:rPr>
              <a:t>яҙмышы – милләт яҙмышы</a:t>
            </a:r>
            <a:endParaRPr lang="ru-RU" sz="4000" b="1" i="1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8" name="Picture 2" descr="C:\Users\Лилия\Desktop\работа\юбилей\фотки\DSCF155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67110"/>
            <a:ext cx="6192688" cy="44460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529" y="-12491"/>
            <a:ext cx="12193057" cy="68829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ba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Балаяндар»-чемпион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18497"/>
            <a:ext cx="3744416" cy="5301829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7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912" y="1249254"/>
            <a:ext cx="3744416" cy="5301829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414365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529" y="-18884"/>
            <a:ext cx="12193057" cy="68768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378" y="116632"/>
            <a:ext cx="8229600" cy="1143000"/>
          </a:xfrm>
        </p:spPr>
        <p:txBody>
          <a:bodyPr>
            <a:normAutofit/>
          </a:bodyPr>
          <a:lstStyle/>
          <a:p>
            <a:r>
              <a:rPr lang="ba-RU" b="1" i="1" dirty="0" smtClean="0"/>
              <a:t>«ИЛГИҘӘРҘӘР» ИЛ ГИҘӘ</a:t>
            </a:r>
            <a:endParaRPr lang="ru-RU" b="1" i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96752"/>
            <a:ext cx="6408712" cy="427331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0" name="TextBox 9"/>
          <p:cNvSpPr txBox="1"/>
          <p:nvPr/>
        </p:nvSpPr>
        <p:spPr>
          <a:xfrm>
            <a:off x="-612576" y="5600695"/>
            <a:ext cx="101012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Вәлимөхәмәтов Айтуған </a:t>
            </a:r>
          </a:p>
          <a:p>
            <a:pPr algn="ctr"/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 дәүләт опера һәм балет театры солисы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389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529" y="-9442"/>
            <a:ext cx="12193057" cy="68768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191404"/>
            <a:ext cx="8229600" cy="1143000"/>
          </a:xfrm>
        </p:spPr>
        <p:txBody>
          <a:bodyPr/>
          <a:lstStyle/>
          <a:p>
            <a:r>
              <a:rPr lang="ba-RU" b="1" dirty="0"/>
              <a:t>«ИЛГИҘӘРҘӘР» ИЛ ГИҘӘ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24744"/>
            <a:ext cx="6912768" cy="4606712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6" name="TextBox 5"/>
          <p:cNvSpPr txBox="1"/>
          <p:nvPr/>
        </p:nvSpPr>
        <p:spPr>
          <a:xfrm>
            <a:off x="815223" y="5622560"/>
            <a:ext cx="83287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Хәлитов Тамерлан</a:t>
            </a:r>
          </a:p>
          <a:p>
            <a:pPr algn="ctr"/>
            <a:r>
              <a:rPr lang="ba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Нефтекама дәүләт филармонияһы солисы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2992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48680" y="-24981"/>
            <a:ext cx="12193057" cy="68829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70" y="189388"/>
            <a:ext cx="8229600" cy="1143000"/>
          </a:xfrm>
        </p:spPr>
        <p:txBody>
          <a:bodyPr/>
          <a:lstStyle/>
          <a:p>
            <a:r>
              <a:rPr lang="ba-RU" b="1" dirty="0"/>
              <a:t>«ИЛГИҘӘРҘӘР» ИЛ ГИҘӘ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5373216"/>
            <a:ext cx="7499176" cy="75294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ba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Кашапова Ынйы</a:t>
            </a:r>
          </a:p>
          <a:p>
            <a:pPr marL="0" indent="0" algn="ctr">
              <a:buNone/>
            </a:pPr>
            <a:r>
              <a:rPr lang="ba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Йәштәр театры актрисаһы (Өфө)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96753"/>
            <a:ext cx="5328592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1550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4529" y="8500"/>
            <a:ext cx="12193057" cy="68768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трана Айгуль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55750" y="1639341"/>
            <a:ext cx="6034088" cy="4525963"/>
          </a:xfrm>
        </p:spPr>
      </p:pic>
    </p:spTree>
    <p:extLst>
      <p:ext uri="{BB962C8B-B14F-4D97-AF65-F5344CB8AC3E}">
        <p14:creationId xmlns:p14="http://schemas.microsoft.com/office/powerpoint/2010/main" val="9302764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4529" y="-9442"/>
            <a:ext cx="12193057" cy="68768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Не бросай мама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30474487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529" y="-9442"/>
            <a:ext cx="12193057" cy="68768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alt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i="1" dirty="0" smtClean="0">
                <a:latin typeface="Times New Roman" pitchFamily="18" charset="0"/>
                <a:cs typeface="Times New Roman" pitchFamily="18" charset="0"/>
              </a:rPr>
              <a:t>СӘНҒӘТ - МӘҢГЕЛЕК</a:t>
            </a:r>
            <a:r>
              <a:rPr lang="ru-RU" alt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17537"/>
            <a:ext cx="8229600" cy="4713387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18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altLang="ru-RU" sz="18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18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altLang="ru-RU" sz="18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4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ИЛГИ</a:t>
            </a:r>
            <a:r>
              <a:rPr lang="ba-RU" altLang="ru-RU" sz="2400" b="1" i="1" dirty="0">
                <a:latin typeface="Times New Roman" pitchFamily="18" charset="0"/>
                <a:cs typeface="Times New Roman" pitchFamily="18" charset="0"/>
              </a:rPr>
              <a:t>ҘӘРҘӘР</a:t>
            </a:r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altLang="ru-RU" sz="2400" b="1" i="1" dirty="0" smtClean="0">
                <a:latin typeface="Times New Roman" pitchFamily="18" charset="0"/>
                <a:cs typeface="Times New Roman" pitchFamily="18" charset="0"/>
              </a:rPr>
              <a:t>СТУДИЯҺЫ</a:t>
            </a:r>
          </a:p>
          <a:p>
            <a:pPr marL="0" indent="0" algn="ctr">
              <a:buNone/>
            </a:pPr>
            <a:endParaRPr lang="ba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ba-RU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ba-RU" sz="2800" b="1" i="1" dirty="0" smtClean="0">
                <a:latin typeface="Times New Roman" pitchFamily="18" charset="0"/>
                <a:cs typeface="Times New Roman" pitchFamily="18" charset="0"/>
              </a:rPr>
              <a:t>Етәксеһе: Яҡшығолова Г.А.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30454"/>
            <a:ext cx="1621517" cy="241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3411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529" y="-9442"/>
            <a:ext cx="12193057" cy="68768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a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М.Кәрим.</a:t>
            </a:r>
            <a:br>
              <a:rPr lang="ba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«Ай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тотол</a:t>
            </a:r>
            <a:r>
              <a:rPr lang="ba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ған төндә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трагедияһы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Описание: E:\ФОТО\IMG_013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10" y="1701718"/>
            <a:ext cx="7488832" cy="463589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08368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529" y="-9442"/>
            <a:ext cx="12193057" cy="6876884"/>
          </a:xfrm>
          <a:prstGeom prst="rect">
            <a:avLst/>
          </a:prstGeom>
        </p:spPr>
      </p:pic>
      <p:pic>
        <p:nvPicPr>
          <p:cNvPr id="6" name="Picture 3" descr="D:\Фото Айгуль иле\IMGA15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352" y="1609955"/>
            <a:ext cx="2987824" cy="2240868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Описание: E:\Фото Айгуль иле\IMGA148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1837"/>
            <a:ext cx="3240360" cy="213654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8" name="Picture 6" descr="D:\Фото Айгуль иле\IMGA16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78095"/>
            <a:ext cx="3744416" cy="2808312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285999" y="36397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a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М.Кәрим.</a:t>
            </a:r>
            <a:br>
              <a:rPr lang="ba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</a:t>
            </a:r>
            <a:r>
              <a:rPr lang="ba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ғөл иле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драмаһы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126923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529" y="-12491"/>
            <a:ext cx="12193057" cy="68829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С.Латипов.</a:t>
            </a:r>
            <a:br>
              <a:rPr lang="ba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ba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Әсә күңеле - балала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комедияһы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64813"/>
            <a:ext cx="4174465" cy="1881118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742325"/>
            <a:ext cx="4174465" cy="1881119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040" y="1597582"/>
            <a:ext cx="3968840" cy="161558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7620" y="3517758"/>
            <a:ext cx="3912852" cy="2246267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76480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529" y="-24981"/>
            <a:ext cx="12193057" cy="688298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37188" y="209399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А.Байм</a:t>
            </a:r>
            <a:r>
              <a:rPr lang="ba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өхәмәтов</a:t>
            </a:r>
            <a:br>
              <a:rPr lang="ba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Ташлама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a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әсәй!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повесы</a:t>
            </a:r>
            <a:endParaRPr lang="ru-RU" sz="3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9" y="1730621"/>
            <a:ext cx="3803058" cy="180282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041" y="3846428"/>
            <a:ext cx="5759117" cy="2730087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741779"/>
            <a:ext cx="3556379" cy="1685888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50" y="1382401"/>
            <a:ext cx="1137697" cy="2404643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402973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529" y="-12491"/>
            <a:ext cx="12193057" cy="68829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a-RU" b="1" dirty="0" smtClean="0">
                <a:solidFill>
                  <a:srgbClr val="FF0000"/>
                </a:solidFill>
              </a:rPr>
              <a:t/>
            </a:r>
            <a:br>
              <a:rPr lang="ba-RU" b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ba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БАЛАЯНДАР»</a:t>
            </a:r>
            <a:br>
              <a:rPr lang="ba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КВН КОМАНДАҺЫ</a:t>
            </a:r>
            <a:r>
              <a:rPr lang="ba-RU" dirty="0" smtClean="0"/>
              <a:t/>
            </a:r>
            <a:br>
              <a:rPr lang="ba-RU" dirty="0" smtClean="0"/>
            </a:br>
            <a:endParaRPr lang="ru-RU" dirty="0"/>
          </a:p>
        </p:txBody>
      </p:sp>
      <p:pic>
        <p:nvPicPr>
          <p:cNvPr id="8" name="Picture 3" descr="C:\Users\Owner\Desktop\мои документы\фото\квн фото\sSqebVki1i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47" y="1395991"/>
            <a:ext cx="3390957" cy="302433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1484784"/>
            <a:ext cx="4522202" cy="2421982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9" name="Picture 4" descr="C:\Users\Owner\Desktop\мои документы\фото\квн фото\Jyg1bO5QlW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221088"/>
            <a:ext cx="4156802" cy="247088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7651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529" y="-12491"/>
            <a:ext cx="12193057" cy="68829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ba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Балаяндар»-чемпион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7638"/>
            <a:ext cx="3394472" cy="4525963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376" y="1844824"/>
            <a:ext cx="4762624" cy="3571968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3399136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529" y="-12491"/>
            <a:ext cx="12193057" cy="68829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ba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Балаяндар»-чемпион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https://mail.yandex.ru/message_part/%D0%BA%D0%B2%D0%BD.jpg?_uid=381044972&amp;hid=1.2.2&amp;ids=180988410024967190&amp;name=%D0%BA%D0%B2%D0%BD.jpg&amp;yandex_class=yandex_inline_content_320.mail:381044972.E7859882:3594921020143749064259889571349_1.2.2_1809884100249671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92339"/>
            <a:ext cx="4167139" cy="3762108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671097"/>
            <a:ext cx="3804592" cy="3804592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327503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64</Words>
  <Application>Microsoft Office PowerPoint</Application>
  <PresentationFormat>Экран (4:3)</PresentationFormat>
  <Paragraphs>30</Paragraphs>
  <Slides>15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Презентация PowerPoint</vt:lpstr>
      <vt:lpstr>  СӘНҒӘТ - МӘҢГЕЛЕК  </vt:lpstr>
      <vt:lpstr>М.Кәрим. «Ай тотолған төндә» трагедияһы</vt:lpstr>
      <vt:lpstr>Презентация PowerPoint</vt:lpstr>
      <vt:lpstr>С.Латипов.  «Әсә күңеле - балала» комедияһы</vt:lpstr>
      <vt:lpstr>Презентация PowerPoint</vt:lpstr>
      <vt:lpstr> «БАЛАЯНДАР»  КВН КОМАНДАҺЫ </vt:lpstr>
      <vt:lpstr>«Балаяндар»-чемпион</vt:lpstr>
      <vt:lpstr>«Балаяндар»-чемпион</vt:lpstr>
      <vt:lpstr>«Балаяндар»-чемпион</vt:lpstr>
      <vt:lpstr>«ИЛГИҘӘРҘӘР» ИЛ ГИҘӘ</vt:lpstr>
      <vt:lpstr>«ИЛГИҘӘРҘӘР» ИЛ ГИҘӘ</vt:lpstr>
      <vt:lpstr>«ИЛГИҘӘРҘӘР» ИЛ ГИҘӘ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Ляйсан</dc:creator>
  <cp:lastModifiedBy>Экзамен</cp:lastModifiedBy>
  <cp:revision>118</cp:revision>
  <dcterms:created xsi:type="dcterms:W3CDTF">2015-07-09T13:20:13Z</dcterms:created>
  <dcterms:modified xsi:type="dcterms:W3CDTF">2022-11-02T05:42:32Z</dcterms:modified>
</cp:coreProperties>
</file>